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Slab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FF"/>
    <a:srgbClr val="376CFF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8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14A7-1DA0-02AF-7468-B371A406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B8309-D187-D796-C016-4BA67684A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665DE-73AA-AB72-4F07-250A9B535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BA6A1-9C8F-AFC6-666B-5501D69DB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DesignDeck: Design &amp; Code Upload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is a new platform to upload design and code. We use modern technologies for a seamless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Screenshots: Design in Action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Upload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Contact us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9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DesignDeck: Future Plans and Beta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2199323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259324" y="2658904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811173" y="243482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981908" y="2513290"/>
            <a:ext cx="12942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Beta Launch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86131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feedback.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4074557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73" y="3850481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959882" y="3928943"/>
            <a:ext cx="17347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Updates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427696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features.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490210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73" y="5266134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961787" y="5344597"/>
            <a:ext cx="169664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Growth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692616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base.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905863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73" y="668178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955596" y="6760250"/>
            <a:ext cx="1820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Full Release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7108269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for users.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 Deep Dive: Modern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for UI. Tailwind CSS for styling.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563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856321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with Express.js. MongoDB with Mongoose.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40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Architecture: Key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4111943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 Router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173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smooth navigation.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411194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Axios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51735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API requests.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447228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Components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 and modular.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863B4-2573-12F7-5968-F09ECB422325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86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Architecture: Robust and Secure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063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001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9053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 runtime.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063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0011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290536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routes.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0632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001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Mongoose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29053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modeling.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2767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1808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031AD9-72E1-6FB7-83D1-75528502EA51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File Upload System: Cloud Storage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uploads.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Cloudinary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files securely.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Optimized Images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loading times.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Pages: DesignDeck Experience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Landing Page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impression.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Sign-in/Sign-up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access.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View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Detailed project view.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947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Pages: </a:t>
            </a:r>
            <a:r>
              <a:rPr lang="en-US" sz="48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</a:t>
            </a:r>
            <a:r>
              <a:rPr lang="en-US" sz="4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Experience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8525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978813" y="393751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Upload Page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3429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upload page has a clean and intuitive design. Drag and drop files for easy uploading.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8525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5378172" y="393751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Page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34292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profile page allows users to manage their account. View personal information and settings.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85250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10"/>
          <p:cNvSpPr/>
          <p:nvPr/>
        </p:nvSpPr>
        <p:spPr>
          <a:xfrm>
            <a:off x="9803368" y="3937516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Contact Us Page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43429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contact us page has a simple form. Users can submit inquiries and feedback.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51E643-D57B-4F0F-D1A6-BA8739B08556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8CEB8-6D4C-27A7-740D-5443D1157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8B45204-F0BD-0A9B-0C3E-021AFDBFC2A7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Screenshots: Design in Action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39EBB7-3761-3CA8-2A0A-E2A7B320E45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50CD9-9B29-4D2F-4C45-93C3589F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8766" y="3013614"/>
            <a:ext cx="6085995" cy="395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7FE3E-2236-9342-7596-2971E9F6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1849" y="3013615"/>
            <a:ext cx="6085995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832C8-129F-8615-BFDB-E92174F08A9E}"/>
              </a:ext>
            </a:extLst>
          </p:cNvPr>
          <p:cNvSpPr txBox="1"/>
          <p:nvPr/>
        </p:nvSpPr>
        <p:spPr>
          <a:xfrm>
            <a:off x="7428766" y="2538761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Sign in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79A7D-0032-3948-731E-BE9D4D5175F4}"/>
              </a:ext>
            </a:extLst>
          </p:cNvPr>
          <p:cNvSpPr txBox="1"/>
          <p:nvPr/>
        </p:nvSpPr>
        <p:spPr>
          <a:xfrm>
            <a:off x="1024249" y="2538761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89943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Screenshots: Design in Action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9" y="2908093"/>
            <a:ext cx="6085996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Sign up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15200" y="2908093"/>
            <a:ext cx="6085995" cy="3955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Dashboard</a:t>
            </a:r>
            <a:endParaRPr lang="en-IN" dirty="0">
              <a:solidFill>
                <a:srgbClr val="76B9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297</Words>
  <Application>Microsoft Office PowerPoint</Application>
  <PresentationFormat>Custom</PresentationFormat>
  <Paragraphs>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vrushal mehta</cp:lastModifiedBy>
  <cp:revision>3</cp:revision>
  <dcterms:created xsi:type="dcterms:W3CDTF">2025-02-17T15:58:13Z</dcterms:created>
  <dcterms:modified xsi:type="dcterms:W3CDTF">2025-02-18T07:36:34Z</dcterms:modified>
</cp:coreProperties>
</file>